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5" r:id="rId11"/>
    <p:sldId id="264" r:id="rId12"/>
    <p:sldId id="265" r:id="rId13"/>
    <p:sldId id="266" r:id="rId14"/>
    <p:sldId id="267" r:id="rId15"/>
    <p:sldId id="276" r:id="rId16"/>
    <p:sldId id="268" r:id="rId17"/>
    <p:sldId id="269" r:id="rId18"/>
    <p:sldId id="272" r:id="rId19"/>
    <p:sldId id="273" r:id="rId20"/>
    <p:sldId id="277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31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3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6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35968-5404-4D80-BFCA-07892A517D80}" type="datetimeFigureOut">
              <a:rPr lang="en-US" smtClean="0"/>
              <a:pPr/>
              <a:t>16/08/2017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3AEE8-CEA4-4D6D-89CB-543A58BB4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4724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3AEE8-CEA4-4D6D-89CB-543A58BB4F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513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DCD-A922-41E4-A8B8-F228719597ED}" type="datetimeFigureOut">
              <a:rPr lang="en-US" smtClean="0"/>
              <a:pPr/>
              <a:t>16/08/2017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1B3-5E96-4948-8498-F8F210A6EB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671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DCD-A922-41E4-A8B8-F228719597ED}" type="datetimeFigureOut">
              <a:rPr lang="en-US" smtClean="0"/>
              <a:pPr/>
              <a:t>16/08/2017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1B3-5E96-4948-8498-F8F210A6EB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637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DCD-A922-41E4-A8B8-F228719597ED}" type="datetimeFigureOut">
              <a:rPr lang="en-US" smtClean="0"/>
              <a:pPr/>
              <a:t>16/08/2017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1B3-5E96-4948-8498-F8F210A6EB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021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DCD-A922-41E4-A8B8-F228719597ED}" type="datetimeFigureOut">
              <a:rPr lang="en-US" smtClean="0"/>
              <a:pPr/>
              <a:t>16/08/2017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1B3-5E96-4948-8498-F8F210A6EB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69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DCD-A922-41E4-A8B8-F228719597ED}" type="datetimeFigureOut">
              <a:rPr lang="en-US" smtClean="0"/>
              <a:pPr/>
              <a:t>16/08/2017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1B3-5E96-4948-8498-F8F210A6EB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307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DCD-A922-41E4-A8B8-F228719597ED}" type="datetimeFigureOut">
              <a:rPr lang="en-US" smtClean="0"/>
              <a:pPr/>
              <a:t>16/08/2017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1B3-5E96-4948-8498-F8F210A6EB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270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DCD-A922-41E4-A8B8-F228719597ED}" type="datetimeFigureOut">
              <a:rPr lang="en-US" smtClean="0"/>
              <a:pPr/>
              <a:t>16/08/2017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1B3-5E96-4948-8498-F8F210A6EB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701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DCD-A922-41E4-A8B8-F228719597ED}" type="datetimeFigureOut">
              <a:rPr lang="en-US" smtClean="0"/>
              <a:pPr/>
              <a:t>16/08/2017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1B3-5E96-4948-8498-F8F210A6EB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37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DCD-A922-41E4-A8B8-F228719597ED}" type="datetimeFigureOut">
              <a:rPr lang="en-US" smtClean="0"/>
              <a:pPr/>
              <a:t>16/08/2017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1B3-5E96-4948-8498-F8F210A6EB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782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DCD-A922-41E4-A8B8-F228719597ED}" type="datetimeFigureOut">
              <a:rPr lang="en-US" smtClean="0"/>
              <a:pPr/>
              <a:t>16/08/2017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1B3-5E96-4948-8498-F8F210A6EB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003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DCD-A922-41E4-A8B8-F228719597ED}" type="datetimeFigureOut">
              <a:rPr lang="en-US" smtClean="0"/>
              <a:pPr/>
              <a:t>16/08/2017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1B3-5E96-4948-8498-F8F210A6EB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018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ACDCD-A922-41E4-A8B8-F228719597ED}" type="datetimeFigureOut">
              <a:rPr lang="en-US" smtClean="0"/>
              <a:pPr/>
              <a:t>16/08/2017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BA1B3-5E96-4948-8498-F8F210A6EB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015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Snap ITC" pitchFamily="82" charset="0"/>
                <a:cs typeface="Times New Roman" pitchFamily="18" charset="0"/>
              </a:rPr>
              <a:t>LEGAL </a:t>
            </a:r>
            <a:r>
              <a:rPr lang="en-US" sz="3600" b="1" dirty="0" smtClean="0">
                <a:solidFill>
                  <a:srgbClr val="FF0000"/>
                </a:solidFill>
                <a:latin typeface="Snap ITC" pitchFamily="82" charset="0"/>
                <a:cs typeface="Times New Roman" pitchFamily="18" charset="0"/>
              </a:rPr>
              <a:t>ENGLISH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Chapter 1: </a:t>
            </a:r>
            <a:r>
              <a:rPr lang="en-US" sz="3200" dirty="0" smtClean="0">
                <a:solidFill>
                  <a:srgbClr val="0070C0"/>
                </a:solidFill>
                <a:latin typeface="Stencil" pitchFamily="82" charset="0"/>
                <a:cs typeface="Times New Roman" pitchFamily="18" charset="0"/>
              </a:rPr>
              <a:t>COMMON LAW AND CIVIL LAW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REVIEW</a:t>
            </a:r>
            <a:endParaRPr lang="en-US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5400" y="4724400"/>
            <a:ext cx="4038600" cy="26971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Thủy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495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8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ym typeface="Wingdings"/>
              </a:rPr>
              <a:t>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……… = Precedent = stare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decisis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648200" y="3276600"/>
            <a:ext cx="16764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92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609600"/>
            <a:ext cx="12192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 2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4478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senior official in a court of law.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52900" y="3505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38700" y="3505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67100" y="3505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24500" y="3505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81300" y="3505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52900" y="3505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38700" y="3505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467100" y="3505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524500" y="3505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781300" y="3505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374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9818" y="810491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Staring …….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 both expensive and time –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consuming.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82881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68681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74127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16036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989618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10745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624945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32218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930236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21327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675418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582881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68681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274127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616036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989618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310745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624945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932218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930236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97081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696200" y="32766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187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685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 act or acts passed by a law-making body.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65563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51363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56809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98718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72300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427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07627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14900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12918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04009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58100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0936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274127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588327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937163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68682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582882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959927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675418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986154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317673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631873" y="299119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837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6096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What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 the type of argument in common law systems?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04163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18363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89963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54636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75763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8972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3172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64772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29445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50572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15245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604163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918363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89963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7654636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6975763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1499753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813953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185553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3550226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2871353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236026" y="23622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129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6096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 the type of argument in civil law systems?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388928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966855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281055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652655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017328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338455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703128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62445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76645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548245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912918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234045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598718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8388928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4966855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4281055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5652655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7017328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6338455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7703128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862445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176645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1548245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2912918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2234045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3598718" y="4114800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129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5334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An organization responsible for enforcing the law, especially the police.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57358" y="390282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71558" y="390282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" name="Rectangle 7"/>
          <p:cNvSpPr/>
          <p:nvPr/>
        </p:nvSpPr>
        <p:spPr>
          <a:xfrm>
            <a:off x="5843158" y="390282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28658" y="262266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42858" y="262266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14458" y="262266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03421" y="390282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24548" y="390282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89221" y="390282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07531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21731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93331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58004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179131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43804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03121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88921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753594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74721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9394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846621" y="390282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424548" y="390282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110348" y="390282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475021" y="390282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796148" y="390282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160821" y="390282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128658" y="262266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435931" y="262266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814458" y="262266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7543804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121731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435931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807531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172204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5493331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858004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703121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067794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1388921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753594" y="3262746"/>
            <a:ext cx="685800" cy="64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160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5518" y="110833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Fill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m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issing words in the box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32909" y="222711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55518" y="222711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455718" y="222711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388918" y="222711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989118" y="222711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922318" y="222711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65907" y="222711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989118" y="222711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743700" y="2926773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676900" y="2926773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076700" y="8382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210300" y="2926773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466109" y="2926773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9509" y="2926773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599709" y="2926773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532909" y="2926773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33109" y="2926773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066309" y="2926773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55518" y="35814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388918" y="35814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989118" y="35814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22318" y="35814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22518" y="35814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455718" y="35814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388918" y="1524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922318" y="1524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038600" y="1524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455718" y="1524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572000" y="1524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505200" y="1524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476500" y="2926773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133109" y="292331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638800" y="1524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876300" y="1524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172200" y="1524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105400" y="1524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876300" y="1524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105400" y="1524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589318" y="35814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438400" y="1524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055918" y="35814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76300" y="8382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  <p:sp>
        <p:nvSpPr>
          <p:cNvPr id="84" name="Rectangle 83"/>
          <p:cNvSpPr/>
          <p:nvPr/>
        </p:nvSpPr>
        <p:spPr>
          <a:xfrm>
            <a:off x="1409700" y="8382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009900" y="8382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943100" y="8382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543300" y="8382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476500" y="8382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066309" y="49911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666509" y="49911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599709" y="49911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199909" y="49911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133109" y="49911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532909" y="8382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883227" y="8382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4052454" y="42672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922318" y="35814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585854" y="42672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055918" y="35814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852054" y="42672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385454" y="42672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985654" y="42672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918854" y="42672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519054" y="42672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452254" y="42672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855518" y="49911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388918" y="49911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989118" y="49911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922318" y="49911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522518" y="49911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455718" y="49911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388918" y="42672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2982190" y="4274127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1918854" y="49911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6733309" y="49911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515590" y="49911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5133109" y="49911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852052" y="292331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385452" y="292331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918854" y="292331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371599" y="2926773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233944"/>
            <a:ext cx="1066800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 3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2971800" y="1524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471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71" grpId="0" animBg="1"/>
      <p:bldP spid="72" grpId="0" animBg="1"/>
      <p:bldP spid="77" grpId="0" animBg="1"/>
      <p:bldP spid="78" grpId="0" animBg="1"/>
      <p:bldP spid="80" grpId="0" animBg="1"/>
      <p:bldP spid="95" grpId="0" animBg="1"/>
      <p:bldP spid="96" grpId="0" animBg="1"/>
      <p:bldP spid="98" grpId="0" animBg="1"/>
      <p:bldP spid="100" grpId="0" animBg="1"/>
      <p:bldP spid="113" grpId="0" animBg="1"/>
      <p:bldP spid="114" grpId="0" animBg="1"/>
      <p:bldP spid="116" grpId="0" animBg="1"/>
      <p:bldP spid="118" grpId="0" animBg="1"/>
      <p:bldP spid="125" grpId="0" animBg="1"/>
      <p:bldP spid="81" grpId="0" animBg="1"/>
      <p:bldP spid="89" grpId="0" animBg="1"/>
      <p:bldP spid="115" grpId="0" animBg="1"/>
      <p:bldP spid="119" grpId="0" animBg="1"/>
      <p:bldP spid="11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541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Stature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Legislature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Tribunal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court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Lawyer: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sư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Authority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Dispute (n)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overn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to rule (v)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Case law = precedent = stare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decisis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(n)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Judge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Legal action = legal proceedings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709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11. Adversarial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12. Inquisitorial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13. Law enforcement agency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14. Witness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15. Investigate (v):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16. Demand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17. The judiciary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18. Evidence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19. Argument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20. Role of lawyer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sư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21. Legislation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22. Try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get trial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080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3564" y="1752600"/>
            <a:ext cx="457200" cy="457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3564" y="2971801"/>
            <a:ext cx="457200" cy="457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3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3564" y="2362200"/>
            <a:ext cx="457200" cy="457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63837" y="17526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6637" y="17526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49437" y="1752600"/>
            <a:ext cx="4572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92237" y="17526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41964" y="17526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84764" y="17526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27564" y="17526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21037" y="23622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63837" y="23622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06637" y="23622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49437" y="2362200"/>
            <a:ext cx="4572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63837" y="2971801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06637" y="2971801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49437" y="2971801"/>
            <a:ext cx="4572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92237" y="2971801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56765" y="23622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35437" y="23622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99565" y="23622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78237" y="23622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3564" y="3574475"/>
            <a:ext cx="457200" cy="457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4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3564" y="4156367"/>
            <a:ext cx="457200" cy="457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>
            <a:hlinkClick r:id="rId8" action="ppaction://hlinksldjump"/>
          </p:cNvPr>
          <p:cNvSpPr/>
          <p:nvPr/>
        </p:nvSpPr>
        <p:spPr>
          <a:xfrm>
            <a:off x="810491" y="4800600"/>
            <a:ext cx="457200" cy="457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6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35437" y="2971801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978237" y="2971801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521037" y="2971801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>
            <a:hlinkClick r:id="rId9" action="ppaction://hlinksldjump"/>
          </p:cNvPr>
          <p:cNvSpPr/>
          <p:nvPr/>
        </p:nvSpPr>
        <p:spPr>
          <a:xfrm>
            <a:off x="810491" y="5410201"/>
            <a:ext cx="457200" cy="457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7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892637" y="17526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442365" y="1759528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978237" y="1759528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521037" y="1759528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556164" y="228600"/>
            <a:ext cx="3886202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Crossword Puzzles</a:t>
            </a:r>
          </a:p>
        </p:txBody>
      </p:sp>
      <p:sp>
        <p:nvSpPr>
          <p:cNvPr id="87" name="Rectangle 86"/>
          <p:cNvSpPr/>
          <p:nvPr/>
        </p:nvSpPr>
        <p:spPr>
          <a:xfrm>
            <a:off x="5070765" y="1759528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4613565" y="1759528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156365" y="1759528"/>
            <a:ext cx="4572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3699165" y="1759528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3248892" y="1759528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2791692" y="1759528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2334492" y="1759528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6899565" y="1759528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6449293" y="1759528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5985165" y="1759528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5527965" y="1759528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5521037" y="23622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063837" y="23622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606637" y="23622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149437" y="2362200"/>
            <a:ext cx="4572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356765" y="23622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435437" y="23622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899565" y="23622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978237" y="2362200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5070766" y="2978728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4613566" y="2978728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156366" y="2978728"/>
            <a:ext cx="4572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699166" y="2978728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6442366" y="2978728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985166" y="2978728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5527966" y="2978728"/>
            <a:ext cx="457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533400"/>
            <a:ext cx="11430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 1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own Arrow 2">
            <a:hlinkClick r:id="rId10" action="ppaction://hlinksldjump"/>
          </p:cNvPr>
          <p:cNvSpPr/>
          <p:nvPr/>
        </p:nvSpPr>
        <p:spPr>
          <a:xfrm>
            <a:off x="8181114" y="38100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77299" y="3567550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2334501" y="3567550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91699" y="3567550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3248899" y="3567550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4613568" y="3567553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3706099" y="3567550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1870367" y="3577949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4163299" y="3567550"/>
            <a:ext cx="457200" cy="4641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3241968" y="3577948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2784768" y="3577949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699168" y="3577949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2327567" y="3577949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4156368" y="3574487"/>
            <a:ext cx="457200" cy="4641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4613557" y="3577949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3699168" y="4156359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4149437" y="4156363"/>
            <a:ext cx="457200" cy="4641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4606637" y="4156358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5070768" y="4156363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5978237" y="4156363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5527968" y="4156363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6442366" y="4159833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7349837" y="4159833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6899566" y="4159833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6435437" y="4149442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6892637" y="4159833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7356766" y="4159833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5056915" y="4156368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5507184" y="4156372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5964384" y="4156367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3692241" y="4156368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4142511" y="4163301"/>
            <a:ext cx="457200" cy="4641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4599710" y="4156367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5957456" y="6012885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4142511" y="4793670"/>
            <a:ext cx="457200" cy="4641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4592780" y="4793674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5049987" y="4793670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4149437" y="4793675"/>
            <a:ext cx="457200" cy="4641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4606637" y="4793675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5063837" y="4793675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3692237" y="5403276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4142506" y="5403280"/>
            <a:ext cx="457200" cy="4641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4599706" y="5403275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2334494" y="5403280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2784763" y="5403284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3241963" y="5403279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3695714" y="5403271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163299" y="5413664"/>
            <a:ext cx="457200" cy="4641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603183" y="5403270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2337971" y="5403275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2788240" y="5403279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3245440" y="5403274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4592780" y="6012877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" name="Rectangle 258"/>
          <p:cNvSpPr/>
          <p:nvPr/>
        </p:nvSpPr>
        <p:spPr>
          <a:xfrm>
            <a:off x="5043049" y="6012881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5500256" y="6012877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3235037" y="6012881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2" name="Rectangle 261"/>
          <p:cNvSpPr/>
          <p:nvPr/>
        </p:nvSpPr>
        <p:spPr>
          <a:xfrm>
            <a:off x="3685306" y="6012885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4142506" y="6012880"/>
            <a:ext cx="457200" cy="4641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5957456" y="6012880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4592780" y="6012872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5043049" y="6012876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5500256" y="6012872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3235037" y="6012876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3685306" y="6012880"/>
            <a:ext cx="457200" cy="464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/>
        </p:nvSpPr>
        <p:spPr>
          <a:xfrm>
            <a:off x="4142506" y="6012875"/>
            <a:ext cx="457200" cy="4641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hlinkClick r:id="rId11" action="ppaction://hlinksldjump"/>
          </p:cNvPr>
          <p:cNvSpPr/>
          <p:nvPr/>
        </p:nvSpPr>
        <p:spPr>
          <a:xfrm>
            <a:off x="813964" y="6012885"/>
            <a:ext cx="457200" cy="4641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278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98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88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42" grpId="0" animBg="1"/>
      <p:bldP spid="243" grpId="0" animBg="1"/>
      <p:bldP spid="244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9600" b="1" dirty="0" smtClean="0">
                <a:latin typeface="Arial Black" pitchFamily="34" charset="0"/>
              </a:rPr>
              <a:t>The end</a:t>
            </a:r>
            <a:endParaRPr lang="en-US" sz="96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 :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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/>
              </a:rPr>
              <a:t>a body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/>
              </a:rPr>
              <a:t>make the law</a:t>
            </a:r>
            <a:endParaRPr lang="en-US" dirty="0" smtClean="0"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648200" y="3733800"/>
            <a:ext cx="1676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20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 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ym typeface="Wingdings"/>
              </a:rPr>
              <a:t>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/>
              </a:rPr>
              <a:t>A body that is appointed to make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judgement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/>
              </a:rPr>
              <a:t> or inquiry….</a:t>
            </a:r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648200" y="3505200"/>
            <a:ext cx="1676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65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 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ym typeface="Wingdings"/>
              </a:rPr>
              <a:t>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/>
              </a:rPr>
              <a:t>Members of the legal profession…</a:t>
            </a:r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572000" y="3505200"/>
            <a:ext cx="18288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74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 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ym typeface="Wingdings"/>
              </a:rPr>
              <a:t>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Đấu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giằng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co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ý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kiến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bất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đồng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thường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vấn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đề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quyền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lợi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giữ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2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bên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648200" y="3657600"/>
            <a:ext cx="1981200" cy="914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515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5 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ym typeface="Wingdings"/>
              </a:rPr>
              <a:t>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Đây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phạm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vi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quyền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hạn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quan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chức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vụ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?</a:t>
            </a:r>
            <a:r>
              <a:rPr lang="en-US" sz="4800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495800" y="3733800"/>
            <a:ext cx="1752600" cy="914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475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6 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ym typeface="Wingdings"/>
              </a:rPr>
              <a:t>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/>
              </a:rPr>
              <a:t>…..</a:t>
            </a:r>
            <a:r>
              <a:rPr lang="en-US" sz="4800" dirty="0" smtClean="0">
                <a:sym typeface="Wingdings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/>
              </a:rPr>
              <a:t>get trial</a:t>
            </a:r>
            <a:endParaRPr lang="en-US" sz="48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495800" y="3810000"/>
            <a:ext cx="15240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75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7 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ym typeface="Wingdings"/>
              </a:rPr>
              <a:t>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/>
              </a:rPr>
              <a:t>to rule a society and control the behavior of its members</a:t>
            </a:r>
            <a:endParaRPr lang="en-US" sz="48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648200" y="3733800"/>
            <a:ext cx="1676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344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LEGAL ENGLISH&amp;#x0D;&amp;#x0A;&amp;#x0D;&amp;#x0A;Chapter 1: COMMON LAW AND CIVIL LAW&amp;#x0D;&amp;#x0A;&amp;#x0D;&amp;#x0A;REVIEW&amp;quot;&quot;/&gt;&lt;property id=&quot;20307&quot; value=&quot;274&quot;/&gt;&lt;/object&gt;&lt;object type=&quot;3&quot; unique_id=&quot;10005&quot;&gt;&lt;property id=&quot;20148&quot; value=&quot;5&quot;/&gt;&lt;property id=&quot;20300&quot; value=&quot;Slide 2&quot;/&gt;&lt;property id=&quot;20307&quot; value=&quot;256&quot;/&gt;&lt;/object&gt;&lt;object type=&quot;3&quot; unique_id=&quot;10006&quot;&gt;&lt;property id=&quot;20148&quot; value=&quot;5&quot;/&gt;&lt;property id=&quot;20300&quot; value=&quot;Slide 3 - &amp;quot;Câu hỏi 1 : &amp;quot;&quot;/&gt;&lt;property id=&quot;20307&quot; value=&quot;257&quot;/&gt;&lt;/object&gt;&lt;object type=&quot;3&quot; unique_id=&quot;10007&quot;&gt;&lt;property id=&quot;20148&quot; value=&quot;5&quot;/&gt;&lt;property id=&quot;20300&quot; value=&quot;Slide 4 - &amp;quot;Câu hỏi 2 :&amp;quot;&quot;/&gt;&lt;property id=&quot;20307&quot; value=&quot;258&quot;/&gt;&lt;/object&gt;&lt;object type=&quot;3&quot; unique_id=&quot;10008&quot;&gt;&lt;property id=&quot;20148&quot; value=&quot;5&quot;/&gt;&lt;property id=&quot;20300&quot; value=&quot;Slide 5 - &amp;quot;Câu hỏi 3 :&amp;quot;&quot;/&gt;&lt;property id=&quot;20307&quot; value=&quot;259&quot;/&gt;&lt;/object&gt;&lt;object type=&quot;3&quot; unique_id=&quot;10009&quot;&gt;&lt;property id=&quot;20148&quot; value=&quot;5&quot;/&gt;&lt;property id=&quot;20300&quot; value=&quot;Slide 6 - &amp;quot;Câu hỏi 4 :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Câu hỏi 5 :&amp;quot;&quot;/&gt;&lt;property id=&quot;20307&quot; value=&quot;261&quot;/&gt;&lt;/object&gt;&lt;object type=&quot;3&quot; unique_id=&quot;10011&quot;&gt;&lt;property id=&quot;20148&quot; value=&quot;5&quot;/&gt;&lt;property id=&quot;20300&quot; value=&quot;Slide 8 - &amp;quot;Câu hỏi 6 :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Câu hỏi 7 :&amp;quot;&quot;/&gt;&lt;property id=&quot;20307&quot; value=&quot;263&quot;/&gt;&lt;/object&gt;&lt;object type=&quot;3&quot; unique_id=&quot;10013&quot;&gt;&lt;property id=&quot;20148&quot; value=&quot;5&quot;/&gt;&lt;property id=&quot;20300&quot; value=&quot;Slide 10 - &amp;quot;Câu hỏi 8&amp;quot;&quot;/&gt;&lt;property id=&quot;20307&quot; value=&quot;275&quot;/&gt;&lt;/object&gt;&lt;object type=&quot;3&quot; unique_id=&quot;10014&quot;&gt;&lt;property id=&quot;20148&quot; value=&quot;5&quot;/&gt;&lt;property id=&quot;20300&quot; value=&quot;Slide 11&quot;/&gt;&lt;property id=&quot;20307&quot; value=&quot;264&quot;/&gt;&lt;/object&gt;&lt;object type=&quot;3&quot; unique_id=&quot;10015&quot;&gt;&lt;property id=&quot;20148&quot; value=&quot;5&quot;/&gt;&lt;property id=&quot;20300&quot; value=&quot;Slide 12&quot;/&gt;&lt;property id=&quot;20307&quot; value=&quot;265&quot;/&gt;&lt;/object&gt;&lt;object type=&quot;3&quot; unique_id=&quot;10016&quot;&gt;&lt;property id=&quot;20148&quot; value=&quot;5&quot;/&gt;&lt;property id=&quot;20300&quot; value=&quot;Slide 13&quot;/&gt;&lt;property id=&quot;20307&quot; value=&quot;266&quot;/&gt;&lt;/object&gt;&lt;object type=&quot;3&quot; unique_id=&quot;10017&quot;&gt;&lt;property id=&quot;20148&quot; value=&quot;5&quot;/&gt;&lt;property id=&quot;20300&quot; value=&quot;Slide 14&quot;/&gt;&lt;property id=&quot;20307&quot; value=&quot;267&quot;/&gt;&lt;/object&gt;&lt;object type=&quot;3&quot; unique_id=&quot;10018&quot;&gt;&lt;property id=&quot;20148&quot; value=&quot;5&quot;/&gt;&lt;property id=&quot;20300&quot; value=&quot;Slide 16&quot;/&gt;&lt;property id=&quot;20307&quot; value=&quot;268&quot;/&gt;&lt;/object&gt;&lt;object type=&quot;3&quot; unique_id=&quot;10019&quot;&gt;&lt;property id=&quot;20148&quot; value=&quot;5&quot;/&gt;&lt;property id=&quot;20300&quot; value=&quot;Slide 17&quot;/&gt;&lt;property id=&quot;20307&quot; value=&quot;269&quot;/&gt;&lt;/object&gt;&lt;object type=&quot;3&quot; unique_id=&quot;10020&quot;&gt;&lt;property id=&quot;20148&quot; value=&quot;5&quot;/&gt;&lt;property id=&quot;20300&quot; value=&quot;Slide 18 - &amp;quot;Vocabulary&amp;quot;&quot;/&gt;&lt;property id=&quot;20307&quot; value=&quot;272&quot;/&gt;&lt;/object&gt;&lt;object type=&quot;3&quot; unique_id=&quot;10021&quot;&gt;&lt;property id=&quot;20148&quot; value=&quot;5&quot;/&gt;&lt;property id=&quot;20300&quot; value=&quot;Slide 19&quot;/&gt;&lt;property id=&quot;20307&quot; value=&quot;273&quot;/&gt;&lt;/object&gt;&lt;object type=&quot;3&quot; unique_id=&quot;10142&quot;&gt;&lt;property id=&quot;20148&quot; value=&quot;5&quot;/&gt;&lt;property id=&quot;20300&quot; value=&quot;Slide 15&quot;/&gt;&lt;property id=&quot;20307&quot; value=&quot;276&quot;/&gt;&lt;/object&gt;&lt;object type=&quot;3&quot; unique_id=&quot;10143&quot;&gt;&lt;property id=&quot;20148&quot; value=&quot;5&quot;/&gt;&lt;property id=&quot;20300&quot; value=&quot;Slide 20&quot;/&gt;&lt;property id=&quot;20307&quot; value=&quot;27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591</Words>
  <Application>Microsoft Office PowerPoint</Application>
  <PresentationFormat>On-screen Show (4:3)</PresentationFormat>
  <Paragraphs>256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LEGAL ENGLISH  Chapter 1: COMMON LAW AND CIVIL LAW  REVIEW</vt:lpstr>
      <vt:lpstr>Slide 2</vt:lpstr>
      <vt:lpstr>Câu hỏi 1 : </vt:lpstr>
      <vt:lpstr>Câu hỏi 2 :</vt:lpstr>
      <vt:lpstr>Câu hỏi 3 :</vt:lpstr>
      <vt:lpstr>Câu hỏi 4 :</vt:lpstr>
      <vt:lpstr>Câu hỏi 5 :</vt:lpstr>
      <vt:lpstr>Câu hỏi 6 :</vt:lpstr>
      <vt:lpstr>Câu hỏi 7 :</vt:lpstr>
      <vt:lpstr>Câu hỏi 8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Vocabulary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THU THUY</cp:lastModifiedBy>
  <cp:revision>69</cp:revision>
  <dcterms:created xsi:type="dcterms:W3CDTF">2016-11-23T13:02:39Z</dcterms:created>
  <dcterms:modified xsi:type="dcterms:W3CDTF">2017-08-16T15:12:12Z</dcterms:modified>
</cp:coreProperties>
</file>