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-29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24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490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787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485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516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298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33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732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196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629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05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BCDAB-5F95-4F89-90F1-9A3DDF1D5F2C}" type="datetimeFigureOut">
              <a:rPr lang="vi-VN" smtClean="0"/>
              <a:t>18/08/2017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E42C-529E-416B-83D2-32EBCAC1DE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194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tnvantvu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LEGAL ENGLISH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LAW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Instructor: MA Nguyen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Ngoc Van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Department, School of Foreign Languages,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ntnvantvu@gmail.com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Tel: 02843 885246</a:t>
            </a:r>
            <a:endParaRPr lang="vi-VN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COMPANY LAW</a:t>
            </a:r>
            <a:endParaRPr lang="vi-V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READING 1: 2 periods</a:t>
            </a:r>
          </a:p>
          <a:p>
            <a:r>
              <a:rPr lang="en-US" dirty="0" smtClean="0"/>
              <a:t>Look at the text about company law and tell how many </a:t>
            </a:r>
            <a:r>
              <a:rPr lang="en-US" dirty="0" smtClean="0"/>
              <a:t>paragraphs </a:t>
            </a:r>
            <a:r>
              <a:rPr lang="en-US" dirty="0" smtClean="0"/>
              <a:t>there are.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Divide the class into 7 groups and each group is responsible for reading main ideas of each paragraph.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555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COMPANY LAW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15 minutes, ask them to write the main ideas on the board.</a:t>
            </a:r>
          </a:p>
          <a:p>
            <a:r>
              <a:rPr lang="en-US" dirty="0" smtClean="0"/>
              <a:t>Correct for them.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Company law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Company</a:t>
            </a:r>
          </a:p>
          <a:p>
            <a:pPr marL="514350" indent="-514350">
              <a:buAutoNum type="arabicPeriod"/>
            </a:pPr>
            <a:r>
              <a:rPr lang="en-US" dirty="0" smtClean="0"/>
              <a:t>Inherent flexibility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Members of a company</a:t>
            </a:r>
          </a:p>
          <a:p>
            <a:pPr marL="514350" indent="-514350">
              <a:buAutoNum type="arabicPeriod"/>
            </a:pPr>
            <a:r>
              <a:rPr lang="en-US" dirty="0" smtClean="0"/>
              <a:t>Reasons why company is the most popular</a:t>
            </a:r>
          </a:p>
          <a:p>
            <a:pPr marL="514350" indent="-514350">
              <a:buAutoNum type="arabicPeriod"/>
            </a:pPr>
            <a:r>
              <a:rPr lang="en-US" dirty="0" smtClean="0"/>
              <a:t>Registering a company</a:t>
            </a:r>
          </a:p>
          <a:p>
            <a:pPr marL="514350" indent="-514350">
              <a:buAutoNum type="arabicPeriod"/>
            </a:pPr>
            <a:r>
              <a:rPr lang="en-US" dirty="0" smtClean="0"/>
              <a:t>Constitutional documents</a:t>
            </a:r>
          </a:p>
          <a:p>
            <a:pPr marL="514350" indent="-514350">
              <a:buAutoNum type="arabicPeriod"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8032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COMPANY LAW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main ideas, ask them to do the exercises in the handouts about general ideas and details. </a:t>
            </a:r>
          </a:p>
          <a:p>
            <a:r>
              <a:rPr lang="en-US" dirty="0" smtClean="0"/>
              <a:t>Ask them to find out 5 questions about company law in a </a:t>
            </a:r>
            <a:r>
              <a:rPr lang="en-US" smtClean="0"/>
              <a:t>text composed on </a:t>
            </a:r>
            <a:r>
              <a:rPr lang="en-US" dirty="0" smtClean="0"/>
              <a:t>a handout.</a:t>
            </a:r>
          </a:p>
          <a:p>
            <a:r>
              <a:rPr lang="en-US" dirty="0" smtClean="0"/>
              <a:t>Then, correct for them and ask them to answer the questions on the board.</a:t>
            </a:r>
          </a:p>
          <a:p>
            <a:r>
              <a:rPr lang="en-US" dirty="0" smtClean="0"/>
              <a:t>Move on to the True or False exercise in the book for details.</a:t>
            </a:r>
          </a:p>
          <a:p>
            <a:r>
              <a:rPr lang="en-US" dirty="0" smtClean="0"/>
              <a:t>Correct for them.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1457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186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LEGAL ENGLISH</vt:lpstr>
      <vt:lpstr>COMPANY LAW</vt:lpstr>
      <vt:lpstr>COMPANY LAW</vt:lpstr>
      <vt:lpstr>COMPANY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ENGLISH</dc:title>
  <dc:creator>ThiCuong Mobile</dc:creator>
  <cp:lastModifiedBy>ectv</cp:lastModifiedBy>
  <cp:revision>3</cp:revision>
  <dcterms:created xsi:type="dcterms:W3CDTF">2017-08-17T22:04:58Z</dcterms:created>
  <dcterms:modified xsi:type="dcterms:W3CDTF">2017-08-18T07:45:09Z</dcterms:modified>
</cp:coreProperties>
</file>